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7"/>
  </p:notesMasterIdLst>
  <p:sldIdLst>
    <p:sldId id="313" r:id="rId2"/>
    <p:sldId id="256" r:id="rId3"/>
    <p:sldId id="314" r:id="rId4"/>
    <p:sldId id="257" r:id="rId5"/>
    <p:sldId id="258" r:id="rId6"/>
    <p:sldId id="261" r:id="rId7"/>
    <p:sldId id="315" r:id="rId8"/>
    <p:sldId id="263" r:id="rId9"/>
    <p:sldId id="316" r:id="rId10"/>
    <p:sldId id="265" r:id="rId11"/>
    <p:sldId id="26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4" r:id="rId28"/>
    <p:sldId id="333" r:id="rId29"/>
    <p:sldId id="339" r:id="rId30"/>
    <p:sldId id="332" r:id="rId31"/>
    <p:sldId id="335" r:id="rId32"/>
    <p:sldId id="336" r:id="rId33"/>
    <p:sldId id="337" r:id="rId34"/>
    <p:sldId id="338" r:id="rId35"/>
    <p:sldId id="268" r:id="rId36"/>
  </p:sldIdLst>
  <p:sldSz cx="12161838" cy="6858000"/>
  <p:notesSz cx="6858000" cy="9144000"/>
  <p:embeddedFontLst>
    <p:embeddedFont>
      <p:font typeface=".VnArial" pitchFamily="34" charset="0"/>
      <p:regular r:id="rId38"/>
      <p:bold r:id="rId39"/>
      <p:italic r:id="rId40"/>
      <p:boldItalic r:id="rId41"/>
    </p:embeddedFont>
    <p:embeddedFont>
      <p:font typeface="HP001 4H" pitchFamily="34" charset="-127"/>
      <p:regular r:id="rId42"/>
      <p:bold r:id="rId43"/>
    </p:embeddedFont>
    <p:embeddedFont>
      <p:font typeface="Luckiest Guy" charset="0"/>
      <p:regular r:id="rId44"/>
    </p:embeddedFont>
    <p:embeddedFont>
      <p:font typeface="Arial Rounded MT Bold" pitchFamily="34" charset="0"/>
      <p:regular r:id="rId45"/>
    </p:embeddedFont>
    <p:embeddedFont>
      <p:font typeface="Karla" charset="0"/>
      <p:regular r:id="rId46"/>
      <p:bold r:id="rId47"/>
      <p:italic r:id="rId48"/>
      <p:boldItalic r:id="rId49"/>
    </p:embeddedFont>
    <p:embeddedFont>
      <p:font typeface="Arrus-Black" pitchFamily="18" charset="0"/>
      <p:regular r:id="rId50"/>
    </p:embeddedFont>
    <p:embeddedFont>
      <p:font typeface="HP001 4 hàng" pitchFamily="34" charset="0"/>
      <p:regular r:id="rId51"/>
      <p:bold r:id="rId52"/>
    </p:embeddedFont>
    <p:embeddedFont>
      <p:font typeface="Arial-Rounded" pitchFamily="34" charset="0"/>
      <p:regular r:id="rId53"/>
    </p:embeddedFont>
    <p:embeddedFont>
      <p:font typeface=".VnCooper" pitchFamily="34" charset="0"/>
      <p:regular r:id="rId54"/>
    </p:embeddedFont>
    <p:embeddedFont>
      <p:font typeface="Karla Regular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502" autoAdjust="0"/>
  </p:normalViewPr>
  <p:slideViewPr>
    <p:cSldViewPr>
      <p:cViewPr varScale="1">
        <p:scale>
          <a:sx n="65" d="100"/>
          <a:sy n="65" d="100"/>
        </p:scale>
        <p:origin x="-552" y="-114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đi xem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212</Words>
  <Application>Microsoft Office PowerPoint</Application>
  <PresentationFormat>Custom</PresentationFormat>
  <Paragraphs>115</Paragraphs>
  <Slides>35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.VnArial</vt:lpstr>
      <vt:lpstr>HP001 4H</vt:lpstr>
      <vt:lpstr>Luckiest Guy</vt:lpstr>
      <vt:lpstr>Arial Rounded MT Bold</vt:lpstr>
      <vt:lpstr>Karla</vt:lpstr>
      <vt:lpstr>Arrus-Black</vt:lpstr>
      <vt:lpstr>HP001 4 hàng</vt:lpstr>
      <vt:lpstr>Arial-Rounded</vt:lpstr>
      <vt:lpstr>AvantGarde</vt:lpstr>
      <vt:lpstr>.VnCooper</vt:lpstr>
      <vt:lpstr>Karla Regular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37</cp:revision>
  <dcterms:modified xsi:type="dcterms:W3CDTF">2021-06-14T14:47:36Z</dcterms:modified>
</cp:coreProperties>
</file>